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8" r:id="rId2"/>
  </p:sldIdLst>
  <p:sldSz cx="42062400" cy="42062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3249" userDrawn="1">
          <p15:clr>
            <a:srgbClr val="A4A3A4"/>
          </p15:clr>
        </p15:guide>
        <p15:guide id="2" pos="13249"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AEA88"/>
    <a:srgbClr val="CCFFCC"/>
    <a:srgbClr val="00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ddels stil 2 – uthev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Ingen stil, tabellrutenett">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990" autoAdjust="0"/>
    <p:restoredTop sz="94660"/>
  </p:normalViewPr>
  <p:slideViewPr>
    <p:cSldViewPr snapToGrid="0">
      <p:cViewPr varScale="1">
        <p:scale>
          <a:sx n="18" d="100"/>
          <a:sy n="18" d="100"/>
        </p:scale>
        <p:origin x="2328" y="432"/>
      </p:cViewPr>
      <p:guideLst>
        <p:guide orient="horz" pos="13249"/>
        <p:guide pos="13249"/>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tellysbilde">
    <p:spTree>
      <p:nvGrpSpPr>
        <p:cNvPr id="1" name=""/>
        <p:cNvGrpSpPr/>
        <p:nvPr/>
      </p:nvGrpSpPr>
      <p:grpSpPr>
        <a:xfrm>
          <a:off x="0" y="0"/>
          <a:ext cx="0" cy="0"/>
          <a:chOff x="0" y="0"/>
          <a:chExt cx="0" cy="0"/>
        </a:xfrm>
      </p:grpSpPr>
      <p:sp>
        <p:nvSpPr>
          <p:cNvPr id="2" name="Title 1"/>
          <p:cNvSpPr>
            <a:spLocks noGrp="1"/>
          </p:cNvSpPr>
          <p:nvPr>
            <p:ph type="ctrTitle"/>
          </p:nvPr>
        </p:nvSpPr>
        <p:spPr>
          <a:xfrm>
            <a:off x="3154680" y="6883826"/>
            <a:ext cx="35753040" cy="14643947"/>
          </a:xfrm>
        </p:spPr>
        <p:txBody>
          <a:bodyPr anchor="b"/>
          <a:lstStyle>
            <a:lvl1pPr algn="ctr">
              <a:defRPr sz="27600"/>
            </a:lvl1pPr>
          </a:lstStyle>
          <a:p>
            <a:r>
              <a:rPr lang="nb-NO"/>
              <a:t>Klikk for å redigere tittelstil</a:t>
            </a:r>
            <a:endParaRPr lang="en-US" dirty="0"/>
          </a:p>
        </p:txBody>
      </p:sp>
      <p:sp>
        <p:nvSpPr>
          <p:cNvPr id="3" name="Subtitle 2"/>
          <p:cNvSpPr>
            <a:spLocks noGrp="1"/>
          </p:cNvSpPr>
          <p:nvPr>
            <p:ph type="subTitle" idx="1"/>
          </p:nvPr>
        </p:nvSpPr>
        <p:spPr>
          <a:xfrm>
            <a:off x="5257800" y="22092500"/>
            <a:ext cx="31546800" cy="10155340"/>
          </a:xfrm>
        </p:spPr>
        <p:txBody>
          <a:bodyPr/>
          <a:lstStyle>
            <a:lvl1pPr marL="0" indent="0" algn="ctr">
              <a:buNone/>
              <a:defRPr sz="11040"/>
            </a:lvl1pPr>
            <a:lvl2pPr marL="2103120" indent="0" algn="ctr">
              <a:buNone/>
              <a:defRPr sz="9200"/>
            </a:lvl2pPr>
            <a:lvl3pPr marL="4206240" indent="0" algn="ctr">
              <a:buNone/>
              <a:defRPr sz="8280"/>
            </a:lvl3pPr>
            <a:lvl4pPr marL="6309360" indent="0" algn="ctr">
              <a:buNone/>
              <a:defRPr sz="7360"/>
            </a:lvl4pPr>
            <a:lvl5pPr marL="8412480" indent="0" algn="ctr">
              <a:buNone/>
              <a:defRPr sz="7360"/>
            </a:lvl5pPr>
            <a:lvl6pPr marL="10515600" indent="0" algn="ctr">
              <a:buNone/>
              <a:defRPr sz="7360"/>
            </a:lvl6pPr>
            <a:lvl7pPr marL="12618720" indent="0" algn="ctr">
              <a:buNone/>
              <a:defRPr sz="7360"/>
            </a:lvl7pPr>
            <a:lvl8pPr marL="14721840" indent="0" algn="ctr">
              <a:buNone/>
              <a:defRPr sz="7360"/>
            </a:lvl8pPr>
            <a:lvl9pPr marL="16824960" indent="0" algn="ctr">
              <a:buNone/>
              <a:defRPr sz="7360"/>
            </a:lvl9pPr>
          </a:lstStyle>
          <a:p>
            <a:r>
              <a:rPr lang="nb-NO"/>
              <a:t>Klikk for å redigere undertittelstil i malen</a:t>
            </a:r>
            <a:endParaRPr lang="en-US" dirty="0"/>
          </a:p>
        </p:txBody>
      </p:sp>
      <p:sp>
        <p:nvSpPr>
          <p:cNvPr id="4" name="Date Placeholder 3"/>
          <p:cNvSpPr>
            <a:spLocks noGrp="1"/>
          </p:cNvSpPr>
          <p:nvPr>
            <p:ph type="dt" sz="half" idx="10"/>
          </p:nvPr>
        </p:nvSpPr>
        <p:spPr/>
        <p:txBody>
          <a:bodyPr/>
          <a:lstStyle/>
          <a:p>
            <a:fld id="{488D2308-4CFC-46DB-BC57-A78EFBA2E469}" type="datetimeFigureOut">
              <a:rPr lang="nb-NO" smtClean="0"/>
              <a:pPr/>
              <a:t>13.02.2024</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12631F9D-1FB1-47F5-8B02-574022280EB8}" type="slidenum">
              <a:rPr lang="nb-NO" smtClean="0"/>
              <a:pPr/>
              <a:t>‹#›</a:t>
            </a:fld>
            <a:endParaRPr lang="nb-NO"/>
          </a:p>
        </p:txBody>
      </p:sp>
    </p:spTree>
    <p:extLst>
      <p:ext uri="{BB962C8B-B14F-4D97-AF65-F5344CB8AC3E}">
        <p14:creationId xmlns:p14="http://schemas.microsoft.com/office/powerpoint/2010/main" val="35056841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Loddrett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a:t>Klikk for å redigere tittelstil</a:t>
            </a:r>
            <a:endParaRPr lang="en-US" dirty="0"/>
          </a:p>
        </p:txBody>
      </p:sp>
      <p:sp>
        <p:nvSpPr>
          <p:cNvPr id="3" name="Vertical Text Placeholder 2"/>
          <p:cNvSpPr>
            <a:spLocks noGrp="1"/>
          </p:cNvSpPr>
          <p:nvPr>
            <p:ph type="body" orient="vert" idx="1"/>
          </p:nvPr>
        </p:nvSpPr>
        <p:spPr/>
        <p:txBody>
          <a:bodyPr vert="eaVert"/>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en-US" dirty="0"/>
          </a:p>
        </p:txBody>
      </p:sp>
      <p:sp>
        <p:nvSpPr>
          <p:cNvPr id="4" name="Date Placeholder 3"/>
          <p:cNvSpPr>
            <a:spLocks noGrp="1"/>
          </p:cNvSpPr>
          <p:nvPr>
            <p:ph type="dt" sz="half" idx="10"/>
          </p:nvPr>
        </p:nvSpPr>
        <p:spPr/>
        <p:txBody>
          <a:bodyPr/>
          <a:lstStyle/>
          <a:p>
            <a:fld id="{488D2308-4CFC-46DB-BC57-A78EFBA2E469}" type="datetimeFigureOut">
              <a:rPr lang="nb-NO" smtClean="0"/>
              <a:pPr/>
              <a:t>13.02.2024</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12631F9D-1FB1-47F5-8B02-574022280EB8}" type="slidenum">
              <a:rPr lang="nb-NO" smtClean="0"/>
              <a:pPr/>
              <a:t>‹#›</a:t>
            </a:fld>
            <a:endParaRPr lang="nb-NO"/>
          </a:p>
        </p:txBody>
      </p:sp>
    </p:spTree>
    <p:extLst>
      <p:ext uri="{BB962C8B-B14F-4D97-AF65-F5344CB8AC3E}">
        <p14:creationId xmlns:p14="http://schemas.microsoft.com/office/powerpoint/2010/main" val="321075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drett tittel og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0100907" y="2239433"/>
            <a:ext cx="9069705" cy="35645940"/>
          </a:xfrm>
        </p:spPr>
        <p:txBody>
          <a:bodyPr vert="eaVert"/>
          <a:lstStyle/>
          <a:p>
            <a:r>
              <a:rPr lang="nb-NO"/>
              <a:t>Klikk for å redigere tittelstil</a:t>
            </a:r>
            <a:endParaRPr lang="en-US" dirty="0"/>
          </a:p>
        </p:txBody>
      </p:sp>
      <p:sp>
        <p:nvSpPr>
          <p:cNvPr id="3" name="Vertical Text Placeholder 2"/>
          <p:cNvSpPr>
            <a:spLocks noGrp="1"/>
          </p:cNvSpPr>
          <p:nvPr>
            <p:ph type="body" orient="vert" idx="1"/>
          </p:nvPr>
        </p:nvSpPr>
        <p:spPr>
          <a:xfrm>
            <a:off x="2891792" y="2239433"/>
            <a:ext cx="26683335" cy="35645940"/>
          </a:xfrm>
        </p:spPr>
        <p:txBody>
          <a:bodyPr vert="eaVert"/>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en-US" dirty="0"/>
          </a:p>
        </p:txBody>
      </p:sp>
      <p:sp>
        <p:nvSpPr>
          <p:cNvPr id="4" name="Date Placeholder 3"/>
          <p:cNvSpPr>
            <a:spLocks noGrp="1"/>
          </p:cNvSpPr>
          <p:nvPr>
            <p:ph type="dt" sz="half" idx="10"/>
          </p:nvPr>
        </p:nvSpPr>
        <p:spPr/>
        <p:txBody>
          <a:bodyPr/>
          <a:lstStyle/>
          <a:p>
            <a:fld id="{488D2308-4CFC-46DB-BC57-A78EFBA2E469}" type="datetimeFigureOut">
              <a:rPr lang="nb-NO" smtClean="0"/>
              <a:pPr/>
              <a:t>13.02.2024</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12631F9D-1FB1-47F5-8B02-574022280EB8}" type="slidenum">
              <a:rPr lang="nb-NO" smtClean="0"/>
              <a:pPr/>
              <a:t>‹#›</a:t>
            </a:fld>
            <a:endParaRPr lang="nb-NO"/>
          </a:p>
        </p:txBody>
      </p:sp>
    </p:spTree>
    <p:extLst>
      <p:ext uri="{BB962C8B-B14F-4D97-AF65-F5344CB8AC3E}">
        <p14:creationId xmlns:p14="http://schemas.microsoft.com/office/powerpoint/2010/main" val="13399355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a:t>Klikk for å redigere tittelstil</a:t>
            </a:r>
            <a:endParaRPr lang="en-US" dirty="0"/>
          </a:p>
        </p:txBody>
      </p:sp>
      <p:sp>
        <p:nvSpPr>
          <p:cNvPr id="3" name="Content Placeholder 2"/>
          <p:cNvSpPr>
            <a:spLocks noGrp="1"/>
          </p:cNvSpPr>
          <p:nvPr>
            <p:ph idx="1"/>
          </p:nvPr>
        </p:nvSpPr>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en-US" dirty="0"/>
          </a:p>
        </p:txBody>
      </p:sp>
      <p:sp>
        <p:nvSpPr>
          <p:cNvPr id="4" name="Date Placeholder 3"/>
          <p:cNvSpPr>
            <a:spLocks noGrp="1"/>
          </p:cNvSpPr>
          <p:nvPr>
            <p:ph type="dt" sz="half" idx="10"/>
          </p:nvPr>
        </p:nvSpPr>
        <p:spPr/>
        <p:txBody>
          <a:bodyPr/>
          <a:lstStyle/>
          <a:p>
            <a:fld id="{488D2308-4CFC-46DB-BC57-A78EFBA2E469}" type="datetimeFigureOut">
              <a:rPr lang="nb-NO" smtClean="0"/>
              <a:pPr/>
              <a:t>13.02.2024</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12631F9D-1FB1-47F5-8B02-574022280EB8}" type="slidenum">
              <a:rPr lang="nb-NO" smtClean="0"/>
              <a:pPr/>
              <a:t>‹#›</a:t>
            </a:fld>
            <a:endParaRPr lang="nb-NO"/>
          </a:p>
        </p:txBody>
      </p:sp>
    </p:spTree>
    <p:extLst>
      <p:ext uri="{BB962C8B-B14F-4D97-AF65-F5344CB8AC3E}">
        <p14:creationId xmlns:p14="http://schemas.microsoft.com/office/powerpoint/2010/main" val="1226529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Deloverskrift">
    <p:spTree>
      <p:nvGrpSpPr>
        <p:cNvPr id="1" name=""/>
        <p:cNvGrpSpPr/>
        <p:nvPr/>
      </p:nvGrpSpPr>
      <p:grpSpPr>
        <a:xfrm>
          <a:off x="0" y="0"/>
          <a:ext cx="0" cy="0"/>
          <a:chOff x="0" y="0"/>
          <a:chExt cx="0" cy="0"/>
        </a:xfrm>
      </p:grpSpPr>
      <p:sp>
        <p:nvSpPr>
          <p:cNvPr id="2" name="Title 1"/>
          <p:cNvSpPr>
            <a:spLocks noGrp="1"/>
          </p:cNvSpPr>
          <p:nvPr>
            <p:ph type="title"/>
          </p:nvPr>
        </p:nvSpPr>
        <p:spPr>
          <a:xfrm>
            <a:off x="2869885" y="10486402"/>
            <a:ext cx="36278820" cy="17496787"/>
          </a:xfrm>
        </p:spPr>
        <p:txBody>
          <a:bodyPr anchor="b"/>
          <a:lstStyle>
            <a:lvl1pPr>
              <a:defRPr sz="27600"/>
            </a:lvl1pPr>
          </a:lstStyle>
          <a:p>
            <a:r>
              <a:rPr lang="nb-NO"/>
              <a:t>Klikk for å redigere tittelstil</a:t>
            </a:r>
            <a:endParaRPr lang="en-US" dirty="0"/>
          </a:p>
        </p:txBody>
      </p:sp>
      <p:sp>
        <p:nvSpPr>
          <p:cNvPr id="3" name="Text Placeholder 2"/>
          <p:cNvSpPr>
            <a:spLocks noGrp="1"/>
          </p:cNvSpPr>
          <p:nvPr>
            <p:ph type="body" idx="1"/>
          </p:nvPr>
        </p:nvSpPr>
        <p:spPr>
          <a:xfrm>
            <a:off x="2869885" y="28148716"/>
            <a:ext cx="36278820" cy="9201147"/>
          </a:xfrm>
        </p:spPr>
        <p:txBody>
          <a:bodyPr/>
          <a:lstStyle>
            <a:lvl1pPr marL="0" indent="0">
              <a:buNone/>
              <a:defRPr sz="11040">
                <a:solidFill>
                  <a:schemeClr val="tx1"/>
                </a:solidFill>
              </a:defRPr>
            </a:lvl1pPr>
            <a:lvl2pPr marL="2103120" indent="0">
              <a:buNone/>
              <a:defRPr sz="9200">
                <a:solidFill>
                  <a:schemeClr val="tx1">
                    <a:tint val="75000"/>
                  </a:schemeClr>
                </a:solidFill>
              </a:defRPr>
            </a:lvl2pPr>
            <a:lvl3pPr marL="4206240" indent="0">
              <a:buNone/>
              <a:defRPr sz="8280">
                <a:solidFill>
                  <a:schemeClr val="tx1">
                    <a:tint val="75000"/>
                  </a:schemeClr>
                </a:solidFill>
              </a:defRPr>
            </a:lvl3pPr>
            <a:lvl4pPr marL="6309360" indent="0">
              <a:buNone/>
              <a:defRPr sz="7360">
                <a:solidFill>
                  <a:schemeClr val="tx1">
                    <a:tint val="75000"/>
                  </a:schemeClr>
                </a:solidFill>
              </a:defRPr>
            </a:lvl4pPr>
            <a:lvl5pPr marL="8412480" indent="0">
              <a:buNone/>
              <a:defRPr sz="7360">
                <a:solidFill>
                  <a:schemeClr val="tx1">
                    <a:tint val="75000"/>
                  </a:schemeClr>
                </a:solidFill>
              </a:defRPr>
            </a:lvl5pPr>
            <a:lvl6pPr marL="10515600" indent="0">
              <a:buNone/>
              <a:defRPr sz="7360">
                <a:solidFill>
                  <a:schemeClr val="tx1">
                    <a:tint val="75000"/>
                  </a:schemeClr>
                </a:solidFill>
              </a:defRPr>
            </a:lvl6pPr>
            <a:lvl7pPr marL="12618720" indent="0">
              <a:buNone/>
              <a:defRPr sz="7360">
                <a:solidFill>
                  <a:schemeClr val="tx1">
                    <a:tint val="75000"/>
                  </a:schemeClr>
                </a:solidFill>
              </a:defRPr>
            </a:lvl7pPr>
            <a:lvl8pPr marL="14721840" indent="0">
              <a:buNone/>
              <a:defRPr sz="7360">
                <a:solidFill>
                  <a:schemeClr val="tx1">
                    <a:tint val="75000"/>
                  </a:schemeClr>
                </a:solidFill>
              </a:defRPr>
            </a:lvl8pPr>
            <a:lvl9pPr marL="16824960" indent="0">
              <a:buNone/>
              <a:defRPr sz="7360">
                <a:solidFill>
                  <a:schemeClr val="tx1">
                    <a:tint val="75000"/>
                  </a:schemeClr>
                </a:solidFill>
              </a:defRPr>
            </a:lvl9pPr>
          </a:lstStyle>
          <a:p>
            <a:pPr lvl="0"/>
            <a:r>
              <a:rPr lang="nb-NO"/>
              <a:t>Klikk for å redigere tekststiler i malen</a:t>
            </a:r>
          </a:p>
        </p:txBody>
      </p:sp>
      <p:sp>
        <p:nvSpPr>
          <p:cNvPr id="4" name="Date Placeholder 3"/>
          <p:cNvSpPr>
            <a:spLocks noGrp="1"/>
          </p:cNvSpPr>
          <p:nvPr>
            <p:ph type="dt" sz="half" idx="10"/>
          </p:nvPr>
        </p:nvSpPr>
        <p:spPr/>
        <p:txBody>
          <a:bodyPr/>
          <a:lstStyle/>
          <a:p>
            <a:fld id="{488D2308-4CFC-46DB-BC57-A78EFBA2E469}" type="datetimeFigureOut">
              <a:rPr lang="nb-NO" smtClean="0"/>
              <a:pPr/>
              <a:t>13.02.2024</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12631F9D-1FB1-47F5-8B02-574022280EB8}" type="slidenum">
              <a:rPr lang="nb-NO" smtClean="0"/>
              <a:pPr/>
              <a:t>‹#›</a:t>
            </a:fld>
            <a:endParaRPr lang="nb-NO"/>
          </a:p>
        </p:txBody>
      </p:sp>
    </p:spTree>
    <p:extLst>
      <p:ext uri="{BB962C8B-B14F-4D97-AF65-F5344CB8AC3E}">
        <p14:creationId xmlns:p14="http://schemas.microsoft.com/office/powerpoint/2010/main" val="34030611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nholdsdele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a:t>Klikk for å redigere tittelstil</a:t>
            </a:r>
            <a:endParaRPr lang="en-US" dirty="0"/>
          </a:p>
        </p:txBody>
      </p:sp>
      <p:sp>
        <p:nvSpPr>
          <p:cNvPr id="3" name="Content Placeholder 2"/>
          <p:cNvSpPr>
            <a:spLocks noGrp="1"/>
          </p:cNvSpPr>
          <p:nvPr>
            <p:ph sz="half" idx="1"/>
          </p:nvPr>
        </p:nvSpPr>
        <p:spPr>
          <a:xfrm>
            <a:off x="2891790" y="11197167"/>
            <a:ext cx="17876520" cy="26688206"/>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en-US" dirty="0"/>
          </a:p>
        </p:txBody>
      </p:sp>
      <p:sp>
        <p:nvSpPr>
          <p:cNvPr id="4" name="Content Placeholder 3"/>
          <p:cNvSpPr>
            <a:spLocks noGrp="1"/>
          </p:cNvSpPr>
          <p:nvPr>
            <p:ph sz="half" idx="2"/>
          </p:nvPr>
        </p:nvSpPr>
        <p:spPr>
          <a:xfrm>
            <a:off x="21294090" y="11197167"/>
            <a:ext cx="17876520" cy="26688206"/>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en-US" dirty="0"/>
          </a:p>
        </p:txBody>
      </p:sp>
      <p:sp>
        <p:nvSpPr>
          <p:cNvPr id="5" name="Date Placeholder 4"/>
          <p:cNvSpPr>
            <a:spLocks noGrp="1"/>
          </p:cNvSpPr>
          <p:nvPr>
            <p:ph type="dt" sz="half" idx="10"/>
          </p:nvPr>
        </p:nvSpPr>
        <p:spPr/>
        <p:txBody>
          <a:bodyPr/>
          <a:lstStyle/>
          <a:p>
            <a:fld id="{488D2308-4CFC-46DB-BC57-A78EFBA2E469}" type="datetimeFigureOut">
              <a:rPr lang="nb-NO" smtClean="0"/>
              <a:pPr/>
              <a:t>13.02.2024</a:t>
            </a:fld>
            <a:endParaRPr lang="nb-NO"/>
          </a:p>
        </p:txBody>
      </p:sp>
      <p:sp>
        <p:nvSpPr>
          <p:cNvPr id="6" name="Footer Placeholder 5"/>
          <p:cNvSpPr>
            <a:spLocks noGrp="1"/>
          </p:cNvSpPr>
          <p:nvPr>
            <p:ph type="ftr" sz="quarter" idx="11"/>
          </p:nvPr>
        </p:nvSpPr>
        <p:spPr/>
        <p:txBody>
          <a:bodyPr/>
          <a:lstStyle/>
          <a:p>
            <a:endParaRPr lang="nb-NO"/>
          </a:p>
        </p:txBody>
      </p:sp>
      <p:sp>
        <p:nvSpPr>
          <p:cNvPr id="7" name="Slide Number Placeholder 6"/>
          <p:cNvSpPr>
            <a:spLocks noGrp="1"/>
          </p:cNvSpPr>
          <p:nvPr>
            <p:ph type="sldNum" sz="quarter" idx="12"/>
          </p:nvPr>
        </p:nvSpPr>
        <p:spPr/>
        <p:txBody>
          <a:bodyPr/>
          <a:lstStyle/>
          <a:p>
            <a:fld id="{12631F9D-1FB1-47F5-8B02-574022280EB8}" type="slidenum">
              <a:rPr lang="nb-NO" smtClean="0"/>
              <a:pPr/>
              <a:t>‹#›</a:t>
            </a:fld>
            <a:endParaRPr lang="nb-NO"/>
          </a:p>
        </p:txBody>
      </p:sp>
    </p:spTree>
    <p:extLst>
      <p:ext uri="{BB962C8B-B14F-4D97-AF65-F5344CB8AC3E}">
        <p14:creationId xmlns:p14="http://schemas.microsoft.com/office/powerpoint/2010/main" val="15270620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le 1"/>
          <p:cNvSpPr>
            <a:spLocks noGrp="1"/>
          </p:cNvSpPr>
          <p:nvPr>
            <p:ph type="title"/>
          </p:nvPr>
        </p:nvSpPr>
        <p:spPr>
          <a:xfrm>
            <a:off x="2897269" y="2239442"/>
            <a:ext cx="36278820" cy="8130120"/>
          </a:xfrm>
        </p:spPr>
        <p:txBody>
          <a:bodyPr/>
          <a:lstStyle/>
          <a:p>
            <a:r>
              <a:rPr lang="nb-NO"/>
              <a:t>Klikk for å redigere tittelstil</a:t>
            </a:r>
            <a:endParaRPr lang="en-US" dirty="0"/>
          </a:p>
        </p:txBody>
      </p:sp>
      <p:sp>
        <p:nvSpPr>
          <p:cNvPr id="3" name="Text Placeholder 2"/>
          <p:cNvSpPr>
            <a:spLocks noGrp="1"/>
          </p:cNvSpPr>
          <p:nvPr>
            <p:ph type="body" idx="1"/>
          </p:nvPr>
        </p:nvSpPr>
        <p:spPr>
          <a:xfrm>
            <a:off x="2897273" y="10311133"/>
            <a:ext cx="17794364" cy="5053327"/>
          </a:xfrm>
        </p:spPr>
        <p:txBody>
          <a:bodyPr anchor="b"/>
          <a:lstStyle>
            <a:lvl1pPr marL="0" indent="0">
              <a:buNone/>
              <a:defRPr sz="11040" b="1"/>
            </a:lvl1pPr>
            <a:lvl2pPr marL="2103120" indent="0">
              <a:buNone/>
              <a:defRPr sz="9200" b="1"/>
            </a:lvl2pPr>
            <a:lvl3pPr marL="4206240" indent="0">
              <a:buNone/>
              <a:defRPr sz="8280" b="1"/>
            </a:lvl3pPr>
            <a:lvl4pPr marL="6309360" indent="0">
              <a:buNone/>
              <a:defRPr sz="7360" b="1"/>
            </a:lvl4pPr>
            <a:lvl5pPr marL="8412480" indent="0">
              <a:buNone/>
              <a:defRPr sz="7360" b="1"/>
            </a:lvl5pPr>
            <a:lvl6pPr marL="10515600" indent="0">
              <a:buNone/>
              <a:defRPr sz="7360" b="1"/>
            </a:lvl6pPr>
            <a:lvl7pPr marL="12618720" indent="0">
              <a:buNone/>
              <a:defRPr sz="7360" b="1"/>
            </a:lvl7pPr>
            <a:lvl8pPr marL="14721840" indent="0">
              <a:buNone/>
              <a:defRPr sz="7360" b="1"/>
            </a:lvl8pPr>
            <a:lvl9pPr marL="16824960" indent="0">
              <a:buNone/>
              <a:defRPr sz="7360" b="1"/>
            </a:lvl9pPr>
          </a:lstStyle>
          <a:p>
            <a:pPr lvl="0"/>
            <a:r>
              <a:rPr lang="nb-NO"/>
              <a:t>Klikk for å redigere tekststiler i malen</a:t>
            </a:r>
          </a:p>
        </p:txBody>
      </p:sp>
      <p:sp>
        <p:nvSpPr>
          <p:cNvPr id="4" name="Content Placeholder 3"/>
          <p:cNvSpPr>
            <a:spLocks noGrp="1"/>
          </p:cNvSpPr>
          <p:nvPr>
            <p:ph sz="half" idx="2"/>
          </p:nvPr>
        </p:nvSpPr>
        <p:spPr>
          <a:xfrm>
            <a:off x="2897273" y="15364460"/>
            <a:ext cx="17794364" cy="22598806"/>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en-US" dirty="0"/>
          </a:p>
        </p:txBody>
      </p:sp>
      <p:sp>
        <p:nvSpPr>
          <p:cNvPr id="5" name="Text Placeholder 4"/>
          <p:cNvSpPr>
            <a:spLocks noGrp="1"/>
          </p:cNvSpPr>
          <p:nvPr>
            <p:ph type="body" sz="quarter" idx="3"/>
          </p:nvPr>
        </p:nvSpPr>
        <p:spPr>
          <a:xfrm>
            <a:off x="21294092" y="10311133"/>
            <a:ext cx="17881999" cy="5053327"/>
          </a:xfrm>
        </p:spPr>
        <p:txBody>
          <a:bodyPr anchor="b"/>
          <a:lstStyle>
            <a:lvl1pPr marL="0" indent="0">
              <a:buNone/>
              <a:defRPr sz="11040" b="1"/>
            </a:lvl1pPr>
            <a:lvl2pPr marL="2103120" indent="0">
              <a:buNone/>
              <a:defRPr sz="9200" b="1"/>
            </a:lvl2pPr>
            <a:lvl3pPr marL="4206240" indent="0">
              <a:buNone/>
              <a:defRPr sz="8280" b="1"/>
            </a:lvl3pPr>
            <a:lvl4pPr marL="6309360" indent="0">
              <a:buNone/>
              <a:defRPr sz="7360" b="1"/>
            </a:lvl4pPr>
            <a:lvl5pPr marL="8412480" indent="0">
              <a:buNone/>
              <a:defRPr sz="7360" b="1"/>
            </a:lvl5pPr>
            <a:lvl6pPr marL="10515600" indent="0">
              <a:buNone/>
              <a:defRPr sz="7360" b="1"/>
            </a:lvl6pPr>
            <a:lvl7pPr marL="12618720" indent="0">
              <a:buNone/>
              <a:defRPr sz="7360" b="1"/>
            </a:lvl7pPr>
            <a:lvl8pPr marL="14721840" indent="0">
              <a:buNone/>
              <a:defRPr sz="7360" b="1"/>
            </a:lvl8pPr>
            <a:lvl9pPr marL="16824960" indent="0">
              <a:buNone/>
              <a:defRPr sz="7360" b="1"/>
            </a:lvl9pPr>
          </a:lstStyle>
          <a:p>
            <a:pPr lvl="0"/>
            <a:r>
              <a:rPr lang="nb-NO"/>
              <a:t>Klikk for å redigere tekststiler i malen</a:t>
            </a:r>
          </a:p>
        </p:txBody>
      </p:sp>
      <p:sp>
        <p:nvSpPr>
          <p:cNvPr id="6" name="Content Placeholder 5"/>
          <p:cNvSpPr>
            <a:spLocks noGrp="1"/>
          </p:cNvSpPr>
          <p:nvPr>
            <p:ph sz="quarter" idx="4"/>
          </p:nvPr>
        </p:nvSpPr>
        <p:spPr>
          <a:xfrm>
            <a:off x="21294092" y="15364460"/>
            <a:ext cx="17881999" cy="22598806"/>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en-US" dirty="0"/>
          </a:p>
        </p:txBody>
      </p:sp>
      <p:sp>
        <p:nvSpPr>
          <p:cNvPr id="7" name="Date Placeholder 6"/>
          <p:cNvSpPr>
            <a:spLocks noGrp="1"/>
          </p:cNvSpPr>
          <p:nvPr>
            <p:ph type="dt" sz="half" idx="10"/>
          </p:nvPr>
        </p:nvSpPr>
        <p:spPr/>
        <p:txBody>
          <a:bodyPr/>
          <a:lstStyle/>
          <a:p>
            <a:fld id="{488D2308-4CFC-46DB-BC57-A78EFBA2E469}" type="datetimeFigureOut">
              <a:rPr lang="nb-NO" smtClean="0"/>
              <a:pPr/>
              <a:t>13.02.2024</a:t>
            </a:fld>
            <a:endParaRPr lang="nb-NO"/>
          </a:p>
        </p:txBody>
      </p:sp>
      <p:sp>
        <p:nvSpPr>
          <p:cNvPr id="8" name="Footer Placeholder 7"/>
          <p:cNvSpPr>
            <a:spLocks noGrp="1"/>
          </p:cNvSpPr>
          <p:nvPr>
            <p:ph type="ftr" sz="quarter" idx="11"/>
          </p:nvPr>
        </p:nvSpPr>
        <p:spPr/>
        <p:txBody>
          <a:bodyPr/>
          <a:lstStyle/>
          <a:p>
            <a:endParaRPr lang="nb-NO"/>
          </a:p>
        </p:txBody>
      </p:sp>
      <p:sp>
        <p:nvSpPr>
          <p:cNvPr id="9" name="Slide Number Placeholder 8"/>
          <p:cNvSpPr>
            <a:spLocks noGrp="1"/>
          </p:cNvSpPr>
          <p:nvPr>
            <p:ph type="sldNum" sz="quarter" idx="12"/>
          </p:nvPr>
        </p:nvSpPr>
        <p:spPr/>
        <p:txBody>
          <a:bodyPr/>
          <a:lstStyle/>
          <a:p>
            <a:fld id="{12631F9D-1FB1-47F5-8B02-574022280EB8}" type="slidenum">
              <a:rPr lang="nb-NO" smtClean="0"/>
              <a:pPr/>
              <a:t>‹#›</a:t>
            </a:fld>
            <a:endParaRPr lang="nb-NO"/>
          </a:p>
        </p:txBody>
      </p:sp>
    </p:spTree>
    <p:extLst>
      <p:ext uri="{BB962C8B-B14F-4D97-AF65-F5344CB8AC3E}">
        <p14:creationId xmlns:p14="http://schemas.microsoft.com/office/powerpoint/2010/main" val="3119759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a:t>Klikk for å redigere tittelstil</a:t>
            </a:r>
            <a:endParaRPr lang="en-US" dirty="0"/>
          </a:p>
        </p:txBody>
      </p:sp>
      <p:sp>
        <p:nvSpPr>
          <p:cNvPr id="3" name="Date Placeholder 2"/>
          <p:cNvSpPr>
            <a:spLocks noGrp="1"/>
          </p:cNvSpPr>
          <p:nvPr>
            <p:ph type="dt" sz="half" idx="10"/>
          </p:nvPr>
        </p:nvSpPr>
        <p:spPr/>
        <p:txBody>
          <a:bodyPr/>
          <a:lstStyle/>
          <a:p>
            <a:fld id="{488D2308-4CFC-46DB-BC57-A78EFBA2E469}" type="datetimeFigureOut">
              <a:rPr lang="nb-NO" smtClean="0"/>
              <a:pPr/>
              <a:t>13.02.2024</a:t>
            </a:fld>
            <a:endParaRPr lang="nb-NO"/>
          </a:p>
        </p:txBody>
      </p:sp>
      <p:sp>
        <p:nvSpPr>
          <p:cNvPr id="4" name="Footer Placeholder 3"/>
          <p:cNvSpPr>
            <a:spLocks noGrp="1"/>
          </p:cNvSpPr>
          <p:nvPr>
            <p:ph type="ftr" sz="quarter" idx="11"/>
          </p:nvPr>
        </p:nvSpPr>
        <p:spPr/>
        <p:txBody>
          <a:bodyPr/>
          <a:lstStyle/>
          <a:p>
            <a:endParaRPr lang="nb-NO"/>
          </a:p>
        </p:txBody>
      </p:sp>
      <p:sp>
        <p:nvSpPr>
          <p:cNvPr id="5" name="Slide Number Placeholder 4"/>
          <p:cNvSpPr>
            <a:spLocks noGrp="1"/>
          </p:cNvSpPr>
          <p:nvPr>
            <p:ph type="sldNum" sz="quarter" idx="12"/>
          </p:nvPr>
        </p:nvSpPr>
        <p:spPr/>
        <p:txBody>
          <a:bodyPr/>
          <a:lstStyle/>
          <a:p>
            <a:fld id="{12631F9D-1FB1-47F5-8B02-574022280EB8}" type="slidenum">
              <a:rPr lang="nb-NO" smtClean="0"/>
              <a:pPr/>
              <a:t>‹#›</a:t>
            </a:fld>
            <a:endParaRPr lang="nb-NO"/>
          </a:p>
        </p:txBody>
      </p:sp>
    </p:spTree>
    <p:extLst>
      <p:ext uri="{BB962C8B-B14F-4D97-AF65-F5344CB8AC3E}">
        <p14:creationId xmlns:p14="http://schemas.microsoft.com/office/powerpoint/2010/main" val="23720097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8D2308-4CFC-46DB-BC57-A78EFBA2E469}" type="datetimeFigureOut">
              <a:rPr lang="nb-NO" smtClean="0"/>
              <a:pPr/>
              <a:t>13.02.2024</a:t>
            </a:fld>
            <a:endParaRPr lang="nb-NO"/>
          </a:p>
        </p:txBody>
      </p:sp>
      <p:sp>
        <p:nvSpPr>
          <p:cNvPr id="3" name="Footer Placeholder 2"/>
          <p:cNvSpPr>
            <a:spLocks noGrp="1"/>
          </p:cNvSpPr>
          <p:nvPr>
            <p:ph type="ftr" sz="quarter" idx="11"/>
          </p:nvPr>
        </p:nvSpPr>
        <p:spPr/>
        <p:txBody>
          <a:bodyPr/>
          <a:lstStyle/>
          <a:p>
            <a:endParaRPr lang="nb-NO"/>
          </a:p>
        </p:txBody>
      </p:sp>
      <p:sp>
        <p:nvSpPr>
          <p:cNvPr id="4" name="Slide Number Placeholder 3"/>
          <p:cNvSpPr>
            <a:spLocks noGrp="1"/>
          </p:cNvSpPr>
          <p:nvPr>
            <p:ph type="sldNum" sz="quarter" idx="12"/>
          </p:nvPr>
        </p:nvSpPr>
        <p:spPr/>
        <p:txBody>
          <a:bodyPr/>
          <a:lstStyle/>
          <a:p>
            <a:fld id="{12631F9D-1FB1-47F5-8B02-574022280EB8}" type="slidenum">
              <a:rPr lang="nb-NO" smtClean="0"/>
              <a:pPr/>
              <a:t>‹#›</a:t>
            </a:fld>
            <a:endParaRPr lang="nb-NO"/>
          </a:p>
        </p:txBody>
      </p:sp>
    </p:spTree>
    <p:extLst>
      <p:ext uri="{BB962C8B-B14F-4D97-AF65-F5344CB8AC3E}">
        <p14:creationId xmlns:p14="http://schemas.microsoft.com/office/powerpoint/2010/main" val="7818322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hold med tekst">
    <p:spTree>
      <p:nvGrpSpPr>
        <p:cNvPr id="1" name=""/>
        <p:cNvGrpSpPr/>
        <p:nvPr/>
      </p:nvGrpSpPr>
      <p:grpSpPr>
        <a:xfrm>
          <a:off x="0" y="0"/>
          <a:ext cx="0" cy="0"/>
          <a:chOff x="0" y="0"/>
          <a:chExt cx="0" cy="0"/>
        </a:xfrm>
      </p:grpSpPr>
      <p:sp>
        <p:nvSpPr>
          <p:cNvPr id="2" name="Title 1"/>
          <p:cNvSpPr>
            <a:spLocks noGrp="1"/>
          </p:cNvSpPr>
          <p:nvPr>
            <p:ph type="title"/>
          </p:nvPr>
        </p:nvSpPr>
        <p:spPr>
          <a:xfrm>
            <a:off x="2897269" y="2804160"/>
            <a:ext cx="13566219" cy="9814560"/>
          </a:xfrm>
        </p:spPr>
        <p:txBody>
          <a:bodyPr anchor="b"/>
          <a:lstStyle>
            <a:lvl1pPr>
              <a:defRPr sz="14720"/>
            </a:lvl1pPr>
          </a:lstStyle>
          <a:p>
            <a:r>
              <a:rPr lang="nb-NO"/>
              <a:t>Klikk for å redigere tittelstil</a:t>
            </a:r>
            <a:endParaRPr lang="en-US" dirty="0"/>
          </a:p>
        </p:txBody>
      </p:sp>
      <p:sp>
        <p:nvSpPr>
          <p:cNvPr id="3" name="Content Placeholder 2"/>
          <p:cNvSpPr>
            <a:spLocks noGrp="1"/>
          </p:cNvSpPr>
          <p:nvPr>
            <p:ph idx="1"/>
          </p:nvPr>
        </p:nvSpPr>
        <p:spPr>
          <a:xfrm>
            <a:off x="17881999" y="6056216"/>
            <a:ext cx="21294090" cy="29891567"/>
          </a:xfrm>
        </p:spPr>
        <p:txBody>
          <a:bodyPr/>
          <a:lstStyle>
            <a:lvl1pPr>
              <a:defRPr sz="14720"/>
            </a:lvl1pPr>
            <a:lvl2pPr>
              <a:defRPr sz="12880"/>
            </a:lvl2pPr>
            <a:lvl3pPr>
              <a:defRPr sz="11040"/>
            </a:lvl3pPr>
            <a:lvl4pPr>
              <a:defRPr sz="9200"/>
            </a:lvl4pPr>
            <a:lvl5pPr>
              <a:defRPr sz="9200"/>
            </a:lvl5pPr>
            <a:lvl6pPr>
              <a:defRPr sz="9200"/>
            </a:lvl6pPr>
            <a:lvl7pPr>
              <a:defRPr sz="9200"/>
            </a:lvl7pPr>
            <a:lvl8pPr>
              <a:defRPr sz="9200"/>
            </a:lvl8pPr>
            <a:lvl9pPr>
              <a:defRPr sz="9200"/>
            </a:lvl9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en-US" dirty="0"/>
          </a:p>
        </p:txBody>
      </p:sp>
      <p:sp>
        <p:nvSpPr>
          <p:cNvPr id="4" name="Text Placeholder 3"/>
          <p:cNvSpPr>
            <a:spLocks noGrp="1"/>
          </p:cNvSpPr>
          <p:nvPr>
            <p:ph type="body" sz="half" idx="2"/>
          </p:nvPr>
        </p:nvSpPr>
        <p:spPr>
          <a:xfrm>
            <a:off x="2897269" y="12618720"/>
            <a:ext cx="13566219" cy="23377740"/>
          </a:xfrm>
        </p:spPr>
        <p:txBody>
          <a:bodyPr/>
          <a:lstStyle>
            <a:lvl1pPr marL="0" indent="0">
              <a:buNone/>
              <a:defRPr sz="7360"/>
            </a:lvl1pPr>
            <a:lvl2pPr marL="2103120" indent="0">
              <a:buNone/>
              <a:defRPr sz="6440"/>
            </a:lvl2pPr>
            <a:lvl3pPr marL="4206240" indent="0">
              <a:buNone/>
              <a:defRPr sz="5520"/>
            </a:lvl3pPr>
            <a:lvl4pPr marL="6309360" indent="0">
              <a:buNone/>
              <a:defRPr sz="4600"/>
            </a:lvl4pPr>
            <a:lvl5pPr marL="8412480" indent="0">
              <a:buNone/>
              <a:defRPr sz="4600"/>
            </a:lvl5pPr>
            <a:lvl6pPr marL="10515600" indent="0">
              <a:buNone/>
              <a:defRPr sz="4600"/>
            </a:lvl6pPr>
            <a:lvl7pPr marL="12618720" indent="0">
              <a:buNone/>
              <a:defRPr sz="4600"/>
            </a:lvl7pPr>
            <a:lvl8pPr marL="14721840" indent="0">
              <a:buNone/>
              <a:defRPr sz="4600"/>
            </a:lvl8pPr>
            <a:lvl9pPr marL="16824960" indent="0">
              <a:buNone/>
              <a:defRPr sz="4600"/>
            </a:lvl9pPr>
          </a:lstStyle>
          <a:p>
            <a:pPr lvl="0"/>
            <a:r>
              <a:rPr lang="nb-NO"/>
              <a:t>Klikk for å redigere tekststiler i malen</a:t>
            </a:r>
          </a:p>
        </p:txBody>
      </p:sp>
      <p:sp>
        <p:nvSpPr>
          <p:cNvPr id="5" name="Date Placeholder 4"/>
          <p:cNvSpPr>
            <a:spLocks noGrp="1"/>
          </p:cNvSpPr>
          <p:nvPr>
            <p:ph type="dt" sz="half" idx="10"/>
          </p:nvPr>
        </p:nvSpPr>
        <p:spPr/>
        <p:txBody>
          <a:bodyPr/>
          <a:lstStyle/>
          <a:p>
            <a:fld id="{488D2308-4CFC-46DB-BC57-A78EFBA2E469}" type="datetimeFigureOut">
              <a:rPr lang="nb-NO" smtClean="0"/>
              <a:pPr/>
              <a:t>13.02.2024</a:t>
            </a:fld>
            <a:endParaRPr lang="nb-NO"/>
          </a:p>
        </p:txBody>
      </p:sp>
      <p:sp>
        <p:nvSpPr>
          <p:cNvPr id="6" name="Footer Placeholder 5"/>
          <p:cNvSpPr>
            <a:spLocks noGrp="1"/>
          </p:cNvSpPr>
          <p:nvPr>
            <p:ph type="ftr" sz="quarter" idx="11"/>
          </p:nvPr>
        </p:nvSpPr>
        <p:spPr/>
        <p:txBody>
          <a:bodyPr/>
          <a:lstStyle/>
          <a:p>
            <a:endParaRPr lang="nb-NO"/>
          </a:p>
        </p:txBody>
      </p:sp>
      <p:sp>
        <p:nvSpPr>
          <p:cNvPr id="7" name="Slide Number Placeholder 6"/>
          <p:cNvSpPr>
            <a:spLocks noGrp="1"/>
          </p:cNvSpPr>
          <p:nvPr>
            <p:ph type="sldNum" sz="quarter" idx="12"/>
          </p:nvPr>
        </p:nvSpPr>
        <p:spPr/>
        <p:txBody>
          <a:bodyPr/>
          <a:lstStyle/>
          <a:p>
            <a:fld id="{12631F9D-1FB1-47F5-8B02-574022280EB8}" type="slidenum">
              <a:rPr lang="nb-NO" smtClean="0"/>
              <a:pPr/>
              <a:t>‹#›</a:t>
            </a:fld>
            <a:endParaRPr lang="nb-NO"/>
          </a:p>
        </p:txBody>
      </p:sp>
    </p:spTree>
    <p:extLst>
      <p:ext uri="{BB962C8B-B14F-4D97-AF65-F5344CB8AC3E}">
        <p14:creationId xmlns:p14="http://schemas.microsoft.com/office/powerpoint/2010/main" val="9007616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e med tekst">
    <p:spTree>
      <p:nvGrpSpPr>
        <p:cNvPr id="1" name=""/>
        <p:cNvGrpSpPr/>
        <p:nvPr/>
      </p:nvGrpSpPr>
      <p:grpSpPr>
        <a:xfrm>
          <a:off x="0" y="0"/>
          <a:ext cx="0" cy="0"/>
          <a:chOff x="0" y="0"/>
          <a:chExt cx="0" cy="0"/>
        </a:xfrm>
      </p:grpSpPr>
      <p:sp>
        <p:nvSpPr>
          <p:cNvPr id="2" name="Title 1"/>
          <p:cNvSpPr>
            <a:spLocks noGrp="1"/>
          </p:cNvSpPr>
          <p:nvPr>
            <p:ph type="title"/>
          </p:nvPr>
        </p:nvSpPr>
        <p:spPr>
          <a:xfrm>
            <a:off x="2897269" y="2804160"/>
            <a:ext cx="13566219" cy="9814560"/>
          </a:xfrm>
        </p:spPr>
        <p:txBody>
          <a:bodyPr anchor="b"/>
          <a:lstStyle>
            <a:lvl1pPr>
              <a:defRPr sz="14720"/>
            </a:lvl1pPr>
          </a:lstStyle>
          <a:p>
            <a:r>
              <a:rPr lang="nb-NO"/>
              <a:t>Klikk for å redigere tittelstil</a:t>
            </a:r>
            <a:endParaRPr lang="en-US" dirty="0"/>
          </a:p>
        </p:txBody>
      </p:sp>
      <p:sp>
        <p:nvSpPr>
          <p:cNvPr id="3" name="Picture Placeholder 2"/>
          <p:cNvSpPr>
            <a:spLocks noGrp="1" noChangeAspect="1"/>
          </p:cNvSpPr>
          <p:nvPr>
            <p:ph type="pic" idx="1"/>
          </p:nvPr>
        </p:nvSpPr>
        <p:spPr>
          <a:xfrm>
            <a:off x="17881999" y="6056216"/>
            <a:ext cx="21294090" cy="29891567"/>
          </a:xfrm>
        </p:spPr>
        <p:txBody>
          <a:bodyPr anchor="t"/>
          <a:lstStyle>
            <a:lvl1pPr marL="0" indent="0">
              <a:buNone/>
              <a:defRPr sz="14720"/>
            </a:lvl1pPr>
            <a:lvl2pPr marL="2103120" indent="0">
              <a:buNone/>
              <a:defRPr sz="12880"/>
            </a:lvl2pPr>
            <a:lvl3pPr marL="4206240" indent="0">
              <a:buNone/>
              <a:defRPr sz="11040"/>
            </a:lvl3pPr>
            <a:lvl4pPr marL="6309360" indent="0">
              <a:buNone/>
              <a:defRPr sz="9200"/>
            </a:lvl4pPr>
            <a:lvl5pPr marL="8412480" indent="0">
              <a:buNone/>
              <a:defRPr sz="9200"/>
            </a:lvl5pPr>
            <a:lvl6pPr marL="10515600" indent="0">
              <a:buNone/>
              <a:defRPr sz="9200"/>
            </a:lvl6pPr>
            <a:lvl7pPr marL="12618720" indent="0">
              <a:buNone/>
              <a:defRPr sz="9200"/>
            </a:lvl7pPr>
            <a:lvl8pPr marL="14721840" indent="0">
              <a:buNone/>
              <a:defRPr sz="9200"/>
            </a:lvl8pPr>
            <a:lvl9pPr marL="16824960" indent="0">
              <a:buNone/>
              <a:defRPr sz="9200"/>
            </a:lvl9pPr>
          </a:lstStyle>
          <a:p>
            <a:r>
              <a:rPr lang="nb-NO"/>
              <a:t>Klikk på ikonet for å legge til et bilde</a:t>
            </a:r>
            <a:endParaRPr lang="en-US" dirty="0"/>
          </a:p>
        </p:txBody>
      </p:sp>
      <p:sp>
        <p:nvSpPr>
          <p:cNvPr id="4" name="Text Placeholder 3"/>
          <p:cNvSpPr>
            <a:spLocks noGrp="1"/>
          </p:cNvSpPr>
          <p:nvPr>
            <p:ph type="body" sz="half" idx="2"/>
          </p:nvPr>
        </p:nvSpPr>
        <p:spPr>
          <a:xfrm>
            <a:off x="2897269" y="12618720"/>
            <a:ext cx="13566219" cy="23377740"/>
          </a:xfrm>
        </p:spPr>
        <p:txBody>
          <a:bodyPr/>
          <a:lstStyle>
            <a:lvl1pPr marL="0" indent="0">
              <a:buNone/>
              <a:defRPr sz="7360"/>
            </a:lvl1pPr>
            <a:lvl2pPr marL="2103120" indent="0">
              <a:buNone/>
              <a:defRPr sz="6440"/>
            </a:lvl2pPr>
            <a:lvl3pPr marL="4206240" indent="0">
              <a:buNone/>
              <a:defRPr sz="5520"/>
            </a:lvl3pPr>
            <a:lvl4pPr marL="6309360" indent="0">
              <a:buNone/>
              <a:defRPr sz="4600"/>
            </a:lvl4pPr>
            <a:lvl5pPr marL="8412480" indent="0">
              <a:buNone/>
              <a:defRPr sz="4600"/>
            </a:lvl5pPr>
            <a:lvl6pPr marL="10515600" indent="0">
              <a:buNone/>
              <a:defRPr sz="4600"/>
            </a:lvl6pPr>
            <a:lvl7pPr marL="12618720" indent="0">
              <a:buNone/>
              <a:defRPr sz="4600"/>
            </a:lvl7pPr>
            <a:lvl8pPr marL="14721840" indent="0">
              <a:buNone/>
              <a:defRPr sz="4600"/>
            </a:lvl8pPr>
            <a:lvl9pPr marL="16824960" indent="0">
              <a:buNone/>
              <a:defRPr sz="4600"/>
            </a:lvl9pPr>
          </a:lstStyle>
          <a:p>
            <a:pPr lvl="0"/>
            <a:r>
              <a:rPr lang="nb-NO"/>
              <a:t>Klikk for å redigere tekststiler i malen</a:t>
            </a:r>
          </a:p>
        </p:txBody>
      </p:sp>
      <p:sp>
        <p:nvSpPr>
          <p:cNvPr id="5" name="Date Placeholder 4"/>
          <p:cNvSpPr>
            <a:spLocks noGrp="1"/>
          </p:cNvSpPr>
          <p:nvPr>
            <p:ph type="dt" sz="half" idx="10"/>
          </p:nvPr>
        </p:nvSpPr>
        <p:spPr/>
        <p:txBody>
          <a:bodyPr/>
          <a:lstStyle/>
          <a:p>
            <a:fld id="{488D2308-4CFC-46DB-BC57-A78EFBA2E469}" type="datetimeFigureOut">
              <a:rPr lang="nb-NO" smtClean="0"/>
              <a:pPr/>
              <a:t>13.02.2024</a:t>
            </a:fld>
            <a:endParaRPr lang="nb-NO"/>
          </a:p>
        </p:txBody>
      </p:sp>
      <p:sp>
        <p:nvSpPr>
          <p:cNvPr id="6" name="Footer Placeholder 5"/>
          <p:cNvSpPr>
            <a:spLocks noGrp="1"/>
          </p:cNvSpPr>
          <p:nvPr>
            <p:ph type="ftr" sz="quarter" idx="11"/>
          </p:nvPr>
        </p:nvSpPr>
        <p:spPr/>
        <p:txBody>
          <a:bodyPr/>
          <a:lstStyle/>
          <a:p>
            <a:endParaRPr lang="nb-NO"/>
          </a:p>
        </p:txBody>
      </p:sp>
      <p:sp>
        <p:nvSpPr>
          <p:cNvPr id="7" name="Slide Number Placeholder 6"/>
          <p:cNvSpPr>
            <a:spLocks noGrp="1"/>
          </p:cNvSpPr>
          <p:nvPr>
            <p:ph type="sldNum" sz="quarter" idx="12"/>
          </p:nvPr>
        </p:nvSpPr>
        <p:spPr/>
        <p:txBody>
          <a:bodyPr/>
          <a:lstStyle/>
          <a:p>
            <a:fld id="{12631F9D-1FB1-47F5-8B02-574022280EB8}" type="slidenum">
              <a:rPr lang="nb-NO" smtClean="0"/>
              <a:pPr/>
              <a:t>‹#›</a:t>
            </a:fld>
            <a:endParaRPr lang="nb-NO"/>
          </a:p>
        </p:txBody>
      </p:sp>
    </p:spTree>
    <p:extLst>
      <p:ext uri="{BB962C8B-B14F-4D97-AF65-F5344CB8AC3E}">
        <p14:creationId xmlns:p14="http://schemas.microsoft.com/office/powerpoint/2010/main" val="2159522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891790" y="2239442"/>
            <a:ext cx="36278820" cy="8130120"/>
          </a:xfrm>
          <a:prstGeom prst="rect">
            <a:avLst/>
          </a:prstGeom>
        </p:spPr>
        <p:txBody>
          <a:bodyPr vert="horz" lIns="91440" tIns="45720" rIns="91440" bIns="45720" rtlCol="0" anchor="ctr">
            <a:normAutofit/>
          </a:bodyPr>
          <a:lstStyle/>
          <a:p>
            <a:r>
              <a:rPr lang="nb-NO"/>
              <a:t>Klikk for å redigere tittelstil</a:t>
            </a:r>
            <a:endParaRPr lang="en-US" dirty="0"/>
          </a:p>
        </p:txBody>
      </p:sp>
      <p:sp>
        <p:nvSpPr>
          <p:cNvPr id="3" name="Text Placeholder 2"/>
          <p:cNvSpPr>
            <a:spLocks noGrp="1"/>
          </p:cNvSpPr>
          <p:nvPr>
            <p:ph type="body" idx="1"/>
          </p:nvPr>
        </p:nvSpPr>
        <p:spPr>
          <a:xfrm>
            <a:off x="2891790" y="11197167"/>
            <a:ext cx="36278820" cy="26688206"/>
          </a:xfrm>
          <a:prstGeom prst="rect">
            <a:avLst/>
          </a:prstGeom>
        </p:spPr>
        <p:txBody>
          <a:bodyPr vert="horz" lIns="91440" tIns="45720" rIns="91440" bIns="45720" rtlCol="0">
            <a:normAutofit/>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en-US" dirty="0"/>
          </a:p>
        </p:txBody>
      </p:sp>
      <p:sp>
        <p:nvSpPr>
          <p:cNvPr id="4" name="Date Placeholder 3"/>
          <p:cNvSpPr>
            <a:spLocks noGrp="1"/>
          </p:cNvSpPr>
          <p:nvPr>
            <p:ph type="dt" sz="half" idx="2"/>
          </p:nvPr>
        </p:nvSpPr>
        <p:spPr>
          <a:xfrm>
            <a:off x="2891790" y="38985623"/>
            <a:ext cx="9464040" cy="2239433"/>
          </a:xfrm>
          <a:prstGeom prst="rect">
            <a:avLst/>
          </a:prstGeom>
        </p:spPr>
        <p:txBody>
          <a:bodyPr vert="horz" lIns="91440" tIns="45720" rIns="91440" bIns="45720" rtlCol="0" anchor="ctr"/>
          <a:lstStyle>
            <a:lvl1pPr algn="l">
              <a:defRPr sz="5520">
                <a:solidFill>
                  <a:schemeClr val="tx1">
                    <a:tint val="75000"/>
                  </a:schemeClr>
                </a:solidFill>
              </a:defRPr>
            </a:lvl1pPr>
          </a:lstStyle>
          <a:p>
            <a:fld id="{488D2308-4CFC-46DB-BC57-A78EFBA2E469}" type="datetimeFigureOut">
              <a:rPr lang="nb-NO" smtClean="0"/>
              <a:pPr/>
              <a:t>13.02.2024</a:t>
            </a:fld>
            <a:endParaRPr lang="nb-NO"/>
          </a:p>
        </p:txBody>
      </p:sp>
      <p:sp>
        <p:nvSpPr>
          <p:cNvPr id="5" name="Footer Placeholder 4"/>
          <p:cNvSpPr>
            <a:spLocks noGrp="1"/>
          </p:cNvSpPr>
          <p:nvPr>
            <p:ph type="ftr" sz="quarter" idx="3"/>
          </p:nvPr>
        </p:nvSpPr>
        <p:spPr>
          <a:xfrm>
            <a:off x="13933170" y="38985623"/>
            <a:ext cx="14196060" cy="2239433"/>
          </a:xfrm>
          <a:prstGeom prst="rect">
            <a:avLst/>
          </a:prstGeom>
        </p:spPr>
        <p:txBody>
          <a:bodyPr vert="horz" lIns="91440" tIns="45720" rIns="91440" bIns="45720" rtlCol="0" anchor="ctr"/>
          <a:lstStyle>
            <a:lvl1pPr algn="ctr">
              <a:defRPr sz="5520">
                <a:solidFill>
                  <a:schemeClr val="tx1">
                    <a:tint val="75000"/>
                  </a:schemeClr>
                </a:solidFill>
              </a:defRPr>
            </a:lvl1pPr>
          </a:lstStyle>
          <a:p>
            <a:endParaRPr lang="nb-NO"/>
          </a:p>
        </p:txBody>
      </p:sp>
      <p:sp>
        <p:nvSpPr>
          <p:cNvPr id="6" name="Slide Number Placeholder 5"/>
          <p:cNvSpPr>
            <a:spLocks noGrp="1"/>
          </p:cNvSpPr>
          <p:nvPr>
            <p:ph type="sldNum" sz="quarter" idx="4"/>
          </p:nvPr>
        </p:nvSpPr>
        <p:spPr>
          <a:xfrm>
            <a:off x="29706570" y="38985623"/>
            <a:ext cx="9464040" cy="2239433"/>
          </a:xfrm>
          <a:prstGeom prst="rect">
            <a:avLst/>
          </a:prstGeom>
        </p:spPr>
        <p:txBody>
          <a:bodyPr vert="horz" lIns="91440" tIns="45720" rIns="91440" bIns="45720" rtlCol="0" anchor="ctr"/>
          <a:lstStyle>
            <a:lvl1pPr algn="r">
              <a:defRPr sz="5520">
                <a:solidFill>
                  <a:schemeClr val="tx1">
                    <a:tint val="75000"/>
                  </a:schemeClr>
                </a:solidFill>
              </a:defRPr>
            </a:lvl1pPr>
          </a:lstStyle>
          <a:p>
            <a:fld id="{12631F9D-1FB1-47F5-8B02-574022280EB8}" type="slidenum">
              <a:rPr lang="nb-NO" smtClean="0"/>
              <a:pPr/>
              <a:t>‹#›</a:t>
            </a:fld>
            <a:endParaRPr lang="nb-NO"/>
          </a:p>
        </p:txBody>
      </p:sp>
    </p:spTree>
    <p:extLst>
      <p:ext uri="{BB962C8B-B14F-4D97-AF65-F5344CB8AC3E}">
        <p14:creationId xmlns:p14="http://schemas.microsoft.com/office/powerpoint/2010/main" val="553043267"/>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4206240" rtl="0" eaLnBrk="1" latinLnBrk="0" hangingPunct="1">
        <a:lnSpc>
          <a:spcPct val="90000"/>
        </a:lnSpc>
        <a:spcBef>
          <a:spcPct val="0"/>
        </a:spcBef>
        <a:buNone/>
        <a:defRPr sz="20240" kern="1200">
          <a:solidFill>
            <a:schemeClr val="tx1"/>
          </a:solidFill>
          <a:latin typeface="+mj-lt"/>
          <a:ea typeface="+mj-ea"/>
          <a:cs typeface="+mj-cs"/>
        </a:defRPr>
      </a:lvl1pPr>
    </p:titleStyle>
    <p:bodyStyle>
      <a:lvl1pPr marL="1051560" indent="-1051560" algn="l" defTabSz="4206240" rtl="0" eaLnBrk="1" latinLnBrk="0" hangingPunct="1">
        <a:lnSpc>
          <a:spcPct val="90000"/>
        </a:lnSpc>
        <a:spcBef>
          <a:spcPts val="4600"/>
        </a:spcBef>
        <a:buFont typeface="Arial" panose="020B0604020202020204" pitchFamily="34" charset="0"/>
        <a:buChar char="•"/>
        <a:defRPr sz="12880" kern="1200">
          <a:solidFill>
            <a:schemeClr val="tx1"/>
          </a:solidFill>
          <a:latin typeface="+mn-lt"/>
          <a:ea typeface="+mn-ea"/>
          <a:cs typeface="+mn-cs"/>
        </a:defRPr>
      </a:lvl1pPr>
      <a:lvl2pPr marL="3154680" indent="-1051560" algn="l" defTabSz="4206240" rtl="0" eaLnBrk="1" latinLnBrk="0" hangingPunct="1">
        <a:lnSpc>
          <a:spcPct val="90000"/>
        </a:lnSpc>
        <a:spcBef>
          <a:spcPts val="2300"/>
        </a:spcBef>
        <a:buFont typeface="Arial" panose="020B0604020202020204" pitchFamily="34" charset="0"/>
        <a:buChar char="•"/>
        <a:defRPr sz="11040" kern="1200">
          <a:solidFill>
            <a:schemeClr val="tx1"/>
          </a:solidFill>
          <a:latin typeface="+mn-lt"/>
          <a:ea typeface="+mn-ea"/>
          <a:cs typeface="+mn-cs"/>
        </a:defRPr>
      </a:lvl2pPr>
      <a:lvl3pPr marL="5257800" indent="-1051560" algn="l" defTabSz="4206240" rtl="0" eaLnBrk="1" latinLnBrk="0" hangingPunct="1">
        <a:lnSpc>
          <a:spcPct val="90000"/>
        </a:lnSpc>
        <a:spcBef>
          <a:spcPts val="2300"/>
        </a:spcBef>
        <a:buFont typeface="Arial" panose="020B0604020202020204" pitchFamily="34" charset="0"/>
        <a:buChar char="•"/>
        <a:defRPr sz="9200" kern="1200">
          <a:solidFill>
            <a:schemeClr val="tx1"/>
          </a:solidFill>
          <a:latin typeface="+mn-lt"/>
          <a:ea typeface="+mn-ea"/>
          <a:cs typeface="+mn-cs"/>
        </a:defRPr>
      </a:lvl3pPr>
      <a:lvl4pPr marL="7360920" indent="-1051560" algn="l" defTabSz="4206240" rtl="0" eaLnBrk="1" latinLnBrk="0" hangingPunct="1">
        <a:lnSpc>
          <a:spcPct val="90000"/>
        </a:lnSpc>
        <a:spcBef>
          <a:spcPts val="2300"/>
        </a:spcBef>
        <a:buFont typeface="Arial" panose="020B0604020202020204" pitchFamily="34" charset="0"/>
        <a:buChar char="•"/>
        <a:defRPr sz="8280" kern="1200">
          <a:solidFill>
            <a:schemeClr val="tx1"/>
          </a:solidFill>
          <a:latin typeface="+mn-lt"/>
          <a:ea typeface="+mn-ea"/>
          <a:cs typeface="+mn-cs"/>
        </a:defRPr>
      </a:lvl4pPr>
      <a:lvl5pPr marL="9464040" indent="-1051560" algn="l" defTabSz="4206240" rtl="0" eaLnBrk="1" latinLnBrk="0" hangingPunct="1">
        <a:lnSpc>
          <a:spcPct val="90000"/>
        </a:lnSpc>
        <a:spcBef>
          <a:spcPts val="2300"/>
        </a:spcBef>
        <a:buFont typeface="Arial" panose="020B0604020202020204" pitchFamily="34" charset="0"/>
        <a:buChar char="•"/>
        <a:defRPr sz="8280" kern="1200">
          <a:solidFill>
            <a:schemeClr val="tx1"/>
          </a:solidFill>
          <a:latin typeface="+mn-lt"/>
          <a:ea typeface="+mn-ea"/>
          <a:cs typeface="+mn-cs"/>
        </a:defRPr>
      </a:lvl5pPr>
      <a:lvl6pPr marL="11567160" indent="-1051560" algn="l" defTabSz="4206240" rtl="0" eaLnBrk="1" latinLnBrk="0" hangingPunct="1">
        <a:lnSpc>
          <a:spcPct val="90000"/>
        </a:lnSpc>
        <a:spcBef>
          <a:spcPts val="2300"/>
        </a:spcBef>
        <a:buFont typeface="Arial" panose="020B0604020202020204" pitchFamily="34" charset="0"/>
        <a:buChar char="•"/>
        <a:defRPr sz="8280" kern="1200">
          <a:solidFill>
            <a:schemeClr val="tx1"/>
          </a:solidFill>
          <a:latin typeface="+mn-lt"/>
          <a:ea typeface="+mn-ea"/>
          <a:cs typeface="+mn-cs"/>
        </a:defRPr>
      </a:lvl6pPr>
      <a:lvl7pPr marL="13670280" indent="-1051560" algn="l" defTabSz="4206240" rtl="0" eaLnBrk="1" latinLnBrk="0" hangingPunct="1">
        <a:lnSpc>
          <a:spcPct val="90000"/>
        </a:lnSpc>
        <a:spcBef>
          <a:spcPts val="2300"/>
        </a:spcBef>
        <a:buFont typeface="Arial" panose="020B0604020202020204" pitchFamily="34" charset="0"/>
        <a:buChar char="•"/>
        <a:defRPr sz="8280" kern="1200">
          <a:solidFill>
            <a:schemeClr val="tx1"/>
          </a:solidFill>
          <a:latin typeface="+mn-lt"/>
          <a:ea typeface="+mn-ea"/>
          <a:cs typeface="+mn-cs"/>
        </a:defRPr>
      </a:lvl7pPr>
      <a:lvl8pPr marL="15773400" indent="-1051560" algn="l" defTabSz="4206240" rtl="0" eaLnBrk="1" latinLnBrk="0" hangingPunct="1">
        <a:lnSpc>
          <a:spcPct val="90000"/>
        </a:lnSpc>
        <a:spcBef>
          <a:spcPts val="2300"/>
        </a:spcBef>
        <a:buFont typeface="Arial" panose="020B0604020202020204" pitchFamily="34" charset="0"/>
        <a:buChar char="•"/>
        <a:defRPr sz="8280" kern="1200">
          <a:solidFill>
            <a:schemeClr val="tx1"/>
          </a:solidFill>
          <a:latin typeface="+mn-lt"/>
          <a:ea typeface="+mn-ea"/>
          <a:cs typeface="+mn-cs"/>
        </a:defRPr>
      </a:lvl8pPr>
      <a:lvl9pPr marL="17876520" indent="-1051560" algn="l" defTabSz="4206240" rtl="0" eaLnBrk="1" latinLnBrk="0" hangingPunct="1">
        <a:lnSpc>
          <a:spcPct val="90000"/>
        </a:lnSpc>
        <a:spcBef>
          <a:spcPts val="2300"/>
        </a:spcBef>
        <a:buFont typeface="Arial" panose="020B0604020202020204" pitchFamily="34" charset="0"/>
        <a:buChar char="•"/>
        <a:defRPr sz="8280" kern="1200">
          <a:solidFill>
            <a:schemeClr val="tx1"/>
          </a:solidFill>
          <a:latin typeface="+mn-lt"/>
          <a:ea typeface="+mn-ea"/>
          <a:cs typeface="+mn-cs"/>
        </a:defRPr>
      </a:lvl9pPr>
    </p:bodyStyle>
    <p:otherStyle>
      <a:defPPr>
        <a:defRPr lang="en-US"/>
      </a:defPPr>
      <a:lvl1pPr marL="0" algn="l" defTabSz="4206240" rtl="0" eaLnBrk="1" latinLnBrk="0" hangingPunct="1">
        <a:defRPr sz="8280" kern="1200">
          <a:solidFill>
            <a:schemeClr val="tx1"/>
          </a:solidFill>
          <a:latin typeface="+mn-lt"/>
          <a:ea typeface="+mn-ea"/>
          <a:cs typeface="+mn-cs"/>
        </a:defRPr>
      </a:lvl1pPr>
      <a:lvl2pPr marL="2103120" algn="l" defTabSz="4206240" rtl="0" eaLnBrk="1" latinLnBrk="0" hangingPunct="1">
        <a:defRPr sz="8280" kern="1200">
          <a:solidFill>
            <a:schemeClr val="tx1"/>
          </a:solidFill>
          <a:latin typeface="+mn-lt"/>
          <a:ea typeface="+mn-ea"/>
          <a:cs typeface="+mn-cs"/>
        </a:defRPr>
      </a:lvl2pPr>
      <a:lvl3pPr marL="4206240" algn="l" defTabSz="4206240" rtl="0" eaLnBrk="1" latinLnBrk="0" hangingPunct="1">
        <a:defRPr sz="8280" kern="1200">
          <a:solidFill>
            <a:schemeClr val="tx1"/>
          </a:solidFill>
          <a:latin typeface="+mn-lt"/>
          <a:ea typeface="+mn-ea"/>
          <a:cs typeface="+mn-cs"/>
        </a:defRPr>
      </a:lvl3pPr>
      <a:lvl4pPr marL="6309360" algn="l" defTabSz="4206240" rtl="0" eaLnBrk="1" latinLnBrk="0" hangingPunct="1">
        <a:defRPr sz="8280" kern="1200">
          <a:solidFill>
            <a:schemeClr val="tx1"/>
          </a:solidFill>
          <a:latin typeface="+mn-lt"/>
          <a:ea typeface="+mn-ea"/>
          <a:cs typeface="+mn-cs"/>
        </a:defRPr>
      </a:lvl4pPr>
      <a:lvl5pPr marL="8412480" algn="l" defTabSz="4206240" rtl="0" eaLnBrk="1" latinLnBrk="0" hangingPunct="1">
        <a:defRPr sz="8280" kern="1200">
          <a:solidFill>
            <a:schemeClr val="tx1"/>
          </a:solidFill>
          <a:latin typeface="+mn-lt"/>
          <a:ea typeface="+mn-ea"/>
          <a:cs typeface="+mn-cs"/>
        </a:defRPr>
      </a:lvl5pPr>
      <a:lvl6pPr marL="10515600" algn="l" defTabSz="4206240" rtl="0" eaLnBrk="1" latinLnBrk="0" hangingPunct="1">
        <a:defRPr sz="8280" kern="1200">
          <a:solidFill>
            <a:schemeClr val="tx1"/>
          </a:solidFill>
          <a:latin typeface="+mn-lt"/>
          <a:ea typeface="+mn-ea"/>
          <a:cs typeface="+mn-cs"/>
        </a:defRPr>
      </a:lvl6pPr>
      <a:lvl7pPr marL="12618720" algn="l" defTabSz="4206240" rtl="0" eaLnBrk="1" latinLnBrk="0" hangingPunct="1">
        <a:defRPr sz="8280" kern="1200">
          <a:solidFill>
            <a:schemeClr val="tx1"/>
          </a:solidFill>
          <a:latin typeface="+mn-lt"/>
          <a:ea typeface="+mn-ea"/>
          <a:cs typeface="+mn-cs"/>
        </a:defRPr>
      </a:lvl7pPr>
      <a:lvl8pPr marL="14721840" algn="l" defTabSz="4206240" rtl="0" eaLnBrk="1" latinLnBrk="0" hangingPunct="1">
        <a:defRPr sz="8280" kern="1200">
          <a:solidFill>
            <a:schemeClr val="tx1"/>
          </a:solidFill>
          <a:latin typeface="+mn-lt"/>
          <a:ea typeface="+mn-ea"/>
          <a:cs typeface="+mn-cs"/>
        </a:defRPr>
      </a:lvl8pPr>
      <a:lvl9pPr marL="16824960" algn="l" defTabSz="4206240" rtl="0" eaLnBrk="1" latinLnBrk="0" hangingPunct="1">
        <a:defRPr sz="82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ittel 3"/>
          <p:cNvSpPr>
            <a:spLocks noGrp="1"/>
          </p:cNvSpPr>
          <p:nvPr>
            <p:ph type="title"/>
          </p:nvPr>
        </p:nvSpPr>
        <p:spPr>
          <a:xfrm>
            <a:off x="4953682" y="1199602"/>
            <a:ext cx="30887607" cy="4023164"/>
          </a:xfrm>
          <a:solidFill>
            <a:schemeClr val="bg1"/>
          </a:solidFill>
        </p:spPr>
        <p:txBody>
          <a:bodyPr vert="horz" lIns="89031" tIns="496800" rIns="89031" bIns="1614600" rtlCol="0" anchor="t">
            <a:noAutofit/>
          </a:bodyPr>
          <a:lstStyle/>
          <a:p>
            <a:pPr algn="ctr">
              <a:lnSpc>
                <a:spcPct val="100000"/>
              </a:lnSpc>
            </a:pPr>
            <a:r>
              <a:rPr lang="en-US" sz="9600" b="1" dirty="0" err="1"/>
              <a:t>Tittel</a:t>
            </a:r>
            <a:r>
              <a:rPr lang="en-US" sz="8000" b="1" dirty="0"/>
              <a:t> </a:t>
            </a:r>
            <a:br>
              <a:rPr lang="nb-NO" sz="4217" dirty="0"/>
            </a:br>
            <a:r>
              <a:rPr lang="nb-NO" sz="6000" dirty="0">
                <a:latin typeface="+mn-lt"/>
                <a:cs typeface="Adobe Devanagari" panose="02040503050201020203" pitchFamily="18" charset="0"/>
              </a:rPr>
              <a:t>Forfatter/e</a:t>
            </a:r>
            <a:br>
              <a:rPr lang="nb-NO" sz="4217" dirty="0"/>
            </a:br>
            <a:br>
              <a:rPr lang="nb-NO" sz="4217" dirty="0">
                <a:latin typeface="Adobe Devanagari" panose="02040503050201020203" pitchFamily="18" charset="0"/>
                <a:cs typeface="Adobe Devanagari" panose="02040503050201020203" pitchFamily="18" charset="0"/>
              </a:rPr>
            </a:br>
            <a:endParaRPr lang="nb-NO" sz="4217" dirty="0">
              <a:latin typeface="Adobe Devanagari" panose="02040503050201020203" pitchFamily="18" charset="0"/>
              <a:cs typeface="Adobe Devanagari" panose="02040503050201020203" pitchFamily="18" charset="0"/>
            </a:endParaRPr>
          </a:p>
        </p:txBody>
      </p:sp>
      <p:sp>
        <p:nvSpPr>
          <p:cNvPr id="19" name="Rektangel 18"/>
          <p:cNvSpPr/>
          <p:nvPr/>
        </p:nvSpPr>
        <p:spPr>
          <a:xfrm>
            <a:off x="2006274" y="4199872"/>
            <a:ext cx="19205521" cy="751744"/>
          </a:xfrm>
          <a:prstGeom prst="rect">
            <a:avLst/>
          </a:prstGeom>
        </p:spPr>
        <p:txBody>
          <a:bodyPr wrap="square">
            <a:spAutoFit/>
          </a:bodyPr>
          <a:lstStyle/>
          <a:p>
            <a:pPr algn="just">
              <a:spcAft>
                <a:spcPts val="2761"/>
              </a:spcAft>
            </a:pPr>
            <a:r>
              <a:rPr lang="en-US" sz="4285" dirty="0"/>
              <a:t>	</a:t>
            </a:r>
            <a:endParaRPr lang="nb-NO" sz="4285" dirty="0"/>
          </a:p>
        </p:txBody>
      </p:sp>
      <p:sp>
        <p:nvSpPr>
          <p:cNvPr id="27" name="Rektangel 26"/>
          <p:cNvSpPr/>
          <p:nvPr/>
        </p:nvSpPr>
        <p:spPr>
          <a:xfrm>
            <a:off x="17608640" y="13543991"/>
            <a:ext cx="10432800" cy="513340"/>
          </a:xfrm>
          <a:prstGeom prst="rect">
            <a:avLst/>
          </a:prstGeom>
        </p:spPr>
        <p:txBody>
          <a:bodyPr wrap="square">
            <a:spAutoFit/>
          </a:bodyPr>
          <a:lstStyle/>
          <a:p>
            <a:pPr algn="ctr"/>
            <a:r>
              <a:rPr lang="en-US" sz="2761" dirty="0"/>
              <a:t>     </a:t>
            </a:r>
          </a:p>
        </p:txBody>
      </p:sp>
      <p:sp>
        <p:nvSpPr>
          <p:cNvPr id="8" name="TekstSylinder 7">
            <a:extLst>
              <a:ext uri="{FF2B5EF4-FFF2-40B4-BE49-F238E27FC236}">
                <a16:creationId xmlns:a16="http://schemas.microsoft.com/office/drawing/2014/main" id="{4635B572-2530-CB4D-B33D-D22090618FD2}"/>
              </a:ext>
            </a:extLst>
          </p:cNvPr>
          <p:cNvSpPr txBox="1"/>
          <p:nvPr/>
        </p:nvSpPr>
        <p:spPr>
          <a:xfrm>
            <a:off x="-4622800" y="14224000"/>
            <a:ext cx="184731" cy="369332"/>
          </a:xfrm>
          <a:prstGeom prst="rect">
            <a:avLst/>
          </a:prstGeom>
          <a:noFill/>
        </p:spPr>
        <p:txBody>
          <a:bodyPr wrap="none" rtlCol="0">
            <a:spAutoFit/>
          </a:bodyPr>
          <a:lstStyle/>
          <a:p>
            <a:endParaRPr lang="nb-NO"/>
          </a:p>
        </p:txBody>
      </p:sp>
      <p:sp>
        <p:nvSpPr>
          <p:cNvPr id="9" name="TekstSylinder 8">
            <a:extLst>
              <a:ext uri="{FF2B5EF4-FFF2-40B4-BE49-F238E27FC236}">
                <a16:creationId xmlns:a16="http://schemas.microsoft.com/office/drawing/2014/main" id="{B9597FB6-DF5D-7C47-A2DD-17E797241B85}"/>
              </a:ext>
            </a:extLst>
          </p:cNvPr>
          <p:cNvSpPr txBox="1"/>
          <p:nvPr/>
        </p:nvSpPr>
        <p:spPr>
          <a:xfrm>
            <a:off x="38365237" y="1075765"/>
            <a:ext cx="2651110" cy="1323439"/>
          </a:xfrm>
          <a:prstGeom prst="rect">
            <a:avLst/>
          </a:prstGeom>
          <a:noFill/>
        </p:spPr>
        <p:txBody>
          <a:bodyPr wrap="none" rtlCol="0">
            <a:spAutoFit/>
          </a:bodyPr>
          <a:lstStyle/>
          <a:p>
            <a:r>
              <a:rPr lang="nb-NO" sz="8000" dirty="0"/>
              <a:t>Logo?</a:t>
            </a:r>
          </a:p>
        </p:txBody>
      </p:sp>
      <p:sp>
        <p:nvSpPr>
          <p:cNvPr id="10" name="TekstSylinder 9">
            <a:extLst>
              <a:ext uri="{FF2B5EF4-FFF2-40B4-BE49-F238E27FC236}">
                <a16:creationId xmlns:a16="http://schemas.microsoft.com/office/drawing/2014/main" id="{DB131281-19A5-9344-9B05-A4AF16C21810}"/>
              </a:ext>
            </a:extLst>
          </p:cNvPr>
          <p:cNvSpPr txBox="1"/>
          <p:nvPr/>
        </p:nvSpPr>
        <p:spPr>
          <a:xfrm>
            <a:off x="914400" y="1075765"/>
            <a:ext cx="2651110" cy="1323439"/>
          </a:xfrm>
          <a:prstGeom prst="rect">
            <a:avLst/>
          </a:prstGeom>
          <a:noFill/>
        </p:spPr>
        <p:txBody>
          <a:bodyPr wrap="none" rtlCol="0">
            <a:spAutoFit/>
          </a:bodyPr>
          <a:lstStyle/>
          <a:p>
            <a:r>
              <a:rPr lang="nb-NO" sz="8000" dirty="0"/>
              <a:t>Logo?</a:t>
            </a:r>
          </a:p>
        </p:txBody>
      </p:sp>
      <p:sp>
        <p:nvSpPr>
          <p:cNvPr id="11" name="TekstSylinder 10">
            <a:extLst>
              <a:ext uri="{FF2B5EF4-FFF2-40B4-BE49-F238E27FC236}">
                <a16:creationId xmlns:a16="http://schemas.microsoft.com/office/drawing/2014/main" id="{8F880428-4EA3-4E40-A0F1-EBFEB1F9241A}"/>
              </a:ext>
            </a:extLst>
          </p:cNvPr>
          <p:cNvSpPr txBox="1"/>
          <p:nvPr/>
        </p:nvSpPr>
        <p:spPr>
          <a:xfrm>
            <a:off x="2528047" y="5072111"/>
            <a:ext cx="37167794" cy="4247317"/>
          </a:xfrm>
          <a:prstGeom prst="rect">
            <a:avLst/>
          </a:prstGeom>
          <a:noFill/>
        </p:spPr>
        <p:txBody>
          <a:bodyPr wrap="square" rtlCol="0">
            <a:spAutoFit/>
          </a:bodyPr>
          <a:lstStyle/>
          <a:p>
            <a:r>
              <a:rPr lang="nb-NO" sz="7200" b="1" dirty="0"/>
              <a:t>Innhold</a:t>
            </a:r>
            <a:endParaRPr lang="nb-NO" sz="7200" dirty="0"/>
          </a:p>
          <a:p>
            <a:r>
              <a:rPr lang="nb-NO" sz="6600" dirty="0"/>
              <a:t>Her kan du sette inn tekstbokser og skrive om bakgrunnen for prosjektet/tiltaket/emnet, presentere prosjektet/tiltaket/emnet, tabeller/figurer/bilder, eventuelle resultater, diskusjon hvis du har dette, samt referanser. </a:t>
            </a:r>
          </a:p>
        </p:txBody>
      </p:sp>
      <p:sp>
        <p:nvSpPr>
          <p:cNvPr id="12" name="TekstSylinder 11">
            <a:extLst>
              <a:ext uri="{FF2B5EF4-FFF2-40B4-BE49-F238E27FC236}">
                <a16:creationId xmlns:a16="http://schemas.microsoft.com/office/drawing/2014/main" id="{5014CEE9-45EC-1B48-AE48-47757CD69A56}"/>
              </a:ext>
            </a:extLst>
          </p:cNvPr>
          <p:cNvSpPr txBox="1"/>
          <p:nvPr/>
        </p:nvSpPr>
        <p:spPr>
          <a:xfrm>
            <a:off x="2528046" y="11215338"/>
            <a:ext cx="18350753" cy="5170646"/>
          </a:xfrm>
          <a:prstGeom prst="rect">
            <a:avLst/>
          </a:prstGeom>
          <a:noFill/>
        </p:spPr>
        <p:txBody>
          <a:bodyPr wrap="square" rtlCol="0">
            <a:spAutoFit/>
          </a:bodyPr>
          <a:lstStyle/>
          <a:p>
            <a:r>
              <a:rPr lang="nb-NO" sz="6600" dirty="0"/>
              <a:t>Du kan bruke en eller flere kolonner. Gjør det som best får frem ditt innhold. Det er vanlig å benytte logo på posteren, for eksempel logoen for kommunen/bydelen/firma du jobber i eller skolen du går på.</a:t>
            </a:r>
          </a:p>
        </p:txBody>
      </p:sp>
      <p:sp>
        <p:nvSpPr>
          <p:cNvPr id="13" name="TekstSylinder 12">
            <a:extLst>
              <a:ext uri="{FF2B5EF4-FFF2-40B4-BE49-F238E27FC236}">
                <a16:creationId xmlns:a16="http://schemas.microsoft.com/office/drawing/2014/main" id="{7A8D7BFA-2551-B642-BCEF-44706A12FC09}"/>
              </a:ext>
            </a:extLst>
          </p:cNvPr>
          <p:cNvSpPr txBox="1"/>
          <p:nvPr/>
        </p:nvSpPr>
        <p:spPr>
          <a:xfrm>
            <a:off x="21776157" y="11113343"/>
            <a:ext cx="18350753" cy="5170646"/>
          </a:xfrm>
          <a:prstGeom prst="rect">
            <a:avLst/>
          </a:prstGeom>
          <a:noFill/>
        </p:spPr>
        <p:txBody>
          <a:bodyPr wrap="square" rtlCol="0">
            <a:spAutoFit/>
          </a:bodyPr>
          <a:lstStyle/>
          <a:p>
            <a:r>
              <a:rPr lang="nb-NO" sz="6600" dirty="0"/>
              <a:t>Du kan bruke farger på posteren din og legge til andre elementer om du ønsker det. Denne malen er kjedelig og kun et eksempel. Du kan bruke ulike overskrifter. Det er da lurt at de kommer frem i </a:t>
            </a:r>
            <a:r>
              <a:rPr lang="nb-NO" sz="6600" b="1" dirty="0"/>
              <a:t>FET </a:t>
            </a:r>
            <a:r>
              <a:rPr lang="nb-NO" sz="6600" dirty="0"/>
              <a:t>skrift. </a:t>
            </a:r>
          </a:p>
        </p:txBody>
      </p:sp>
      <p:sp>
        <p:nvSpPr>
          <p:cNvPr id="20" name="AutoShape 4" descr="Ingen bildebeskrivelse er tilgjengelig.">
            <a:extLst>
              <a:ext uri="{FF2B5EF4-FFF2-40B4-BE49-F238E27FC236}">
                <a16:creationId xmlns:a16="http://schemas.microsoft.com/office/drawing/2014/main" id="{6384FA3E-2E81-1D44-8F05-E36D910D546E}"/>
              </a:ext>
            </a:extLst>
          </p:cNvPr>
          <p:cNvSpPr>
            <a:spLocks noChangeAspect="1" noChangeArrowheads="1"/>
          </p:cNvSpPr>
          <p:nvPr/>
        </p:nvSpPr>
        <p:spPr bwMode="auto">
          <a:xfrm>
            <a:off x="20878800" y="208788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nb-NO"/>
          </a:p>
        </p:txBody>
      </p:sp>
      <p:pic>
        <p:nvPicPr>
          <p:cNvPr id="24" name="Bilde 23" descr="Et bilde som inneholder tekst, klær, plakat, kvinne&#10;&#10;Automatisk generert beskrivelse">
            <a:extLst>
              <a:ext uri="{FF2B5EF4-FFF2-40B4-BE49-F238E27FC236}">
                <a16:creationId xmlns:a16="http://schemas.microsoft.com/office/drawing/2014/main" id="{3E1C8E42-75FD-F241-ADAB-325F178E8A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23253" y="21417809"/>
            <a:ext cx="36772588" cy="9602725"/>
          </a:xfrm>
          <a:prstGeom prst="rect">
            <a:avLst/>
          </a:prstGeom>
        </p:spPr>
      </p:pic>
      <p:sp>
        <p:nvSpPr>
          <p:cNvPr id="29" name="TekstSylinder 28">
            <a:extLst>
              <a:ext uri="{FF2B5EF4-FFF2-40B4-BE49-F238E27FC236}">
                <a16:creationId xmlns:a16="http://schemas.microsoft.com/office/drawing/2014/main" id="{F1998238-EDFF-F142-9C71-19EB3EA6976C}"/>
              </a:ext>
            </a:extLst>
          </p:cNvPr>
          <p:cNvSpPr txBox="1"/>
          <p:nvPr/>
        </p:nvSpPr>
        <p:spPr>
          <a:xfrm>
            <a:off x="2761765" y="19663483"/>
            <a:ext cx="11778545" cy="1754326"/>
          </a:xfrm>
          <a:prstGeom prst="rect">
            <a:avLst/>
          </a:prstGeom>
          <a:noFill/>
        </p:spPr>
        <p:txBody>
          <a:bodyPr wrap="none" rtlCol="0">
            <a:spAutoFit/>
          </a:bodyPr>
          <a:lstStyle/>
          <a:p>
            <a:r>
              <a:rPr lang="nb-NO" sz="5400" b="1" dirty="0"/>
              <a:t>Figur 1</a:t>
            </a:r>
          </a:p>
          <a:p>
            <a:r>
              <a:rPr lang="nb-NO" sz="5400" dirty="0"/>
              <a:t>Folk koser seg på poster-</a:t>
            </a:r>
            <a:r>
              <a:rPr lang="nb-NO" sz="5400" dirty="0" err="1"/>
              <a:t>session</a:t>
            </a:r>
            <a:r>
              <a:rPr lang="nb-NO" sz="5400" dirty="0"/>
              <a:t> på NAFO</a:t>
            </a:r>
          </a:p>
        </p:txBody>
      </p:sp>
    </p:spTree>
    <p:extLst>
      <p:ext uri="{BB962C8B-B14F-4D97-AF65-F5344CB8AC3E}">
        <p14:creationId xmlns:p14="http://schemas.microsoft.com/office/powerpoint/2010/main" val="116191956"/>
      </p:ext>
    </p:extLst>
  </p:cSld>
  <p:clrMapOvr>
    <a:masterClrMapping/>
  </p:clrMapOvr>
</p:sld>
</file>

<file path=ppt/theme/theme1.xml><?xml version="1.0" encoding="utf-8"?>
<a:theme xmlns:a="http://schemas.openxmlformats.org/drawingml/2006/main" name="Office-tema">
  <a:themeElements>
    <a:clrScheme name="Office-tema">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tem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15539</TotalTime>
  <Words>153</Words>
  <Application>Microsoft Macintosh PowerPoint</Application>
  <PresentationFormat>Egendefinert</PresentationFormat>
  <Paragraphs>11</Paragraphs>
  <Slides>1</Slides>
  <Notes>0</Notes>
  <HiddenSlides>0</HiddenSlides>
  <MMClips>0</MMClips>
  <ScaleCrop>false</ScaleCrop>
  <HeadingPairs>
    <vt:vector size="6" baseType="variant">
      <vt:variant>
        <vt:lpstr>Brukte skrifter</vt:lpstr>
      </vt:variant>
      <vt:variant>
        <vt:i4>4</vt:i4>
      </vt:variant>
      <vt:variant>
        <vt:lpstr>Tema</vt:lpstr>
      </vt:variant>
      <vt:variant>
        <vt:i4>1</vt:i4>
      </vt:variant>
      <vt:variant>
        <vt:lpstr>Lysbildetitler</vt:lpstr>
      </vt:variant>
      <vt:variant>
        <vt:i4>1</vt:i4>
      </vt:variant>
    </vt:vector>
  </HeadingPairs>
  <TitlesOfParts>
    <vt:vector size="6" baseType="lpstr">
      <vt:lpstr>Adobe Devanagari</vt:lpstr>
      <vt:lpstr>Arial</vt:lpstr>
      <vt:lpstr>Calibri</vt:lpstr>
      <vt:lpstr>Calibri Light</vt:lpstr>
      <vt:lpstr>Office-tema</vt:lpstr>
      <vt:lpstr>Tittel  Forfatter/e  </vt:lpstr>
    </vt:vector>
  </TitlesOfParts>
  <Company>Høgskolen i Oslo og Akershus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Resurgence eller tilbakekomst av tidligere forsterket atferd</dc:title>
  <dc:creator>Monica Vandbakk</dc:creator>
  <cp:lastModifiedBy>Guro Granerud</cp:lastModifiedBy>
  <cp:revision>104</cp:revision>
  <cp:lastPrinted>2019-05-23T00:21:55Z</cp:lastPrinted>
  <dcterms:created xsi:type="dcterms:W3CDTF">2015-04-17T16:40:19Z</dcterms:created>
  <dcterms:modified xsi:type="dcterms:W3CDTF">2024-02-13T14:53:18Z</dcterms:modified>
</cp:coreProperties>
</file>